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906000" cy="6858000" type="A4"/>
  <p:notesSz cx="9939338" cy="14368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2"/>
    <p:restoredTop sz="94599"/>
  </p:normalViewPr>
  <p:slideViewPr>
    <p:cSldViewPr snapToGrid="0" snapToObjects="1">
      <p:cViewPr varScale="1">
        <p:scale>
          <a:sx n="86" d="100"/>
          <a:sy n="86" d="100"/>
        </p:scale>
        <p:origin x="10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720918"/>
          </a:xfrm>
          <a:prstGeom prst="rect">
            <a:avLst/>
          </a:prstGeom>
        </p:spPr>
        <p:txBody>
          <a:bodyPr vert="horz" lIns="138897" tIns="69449" rIns="138897" bIns="69449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6" cy="720918"/>
          </a:xfrm>
          <a:prstGeom prst="rect">
            <a:avLst/>
          </a:prstGeom>
        </p:spPr>
        <p:txBody>
          <a:bodyPr vert="horz" lIns="138897" tIns="69449" rIns="138897" bIns="69449" rtlCol="0"/>
          <a:lstStyle>
            <a:lvl1pPr algn="r">
              <a:defRPr sz="1800"/>
            </a:lvl1pPr>
          </a:lstStyle>
          <a:p>
            <a:fld id="{179E950E-3318-BE45-BBA2-0FA3861F9CFA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68438" y="1795463"/>
            <a:ext cx="7002462" cy="484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897" tIns="69449" rIns="138897" bIns="694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6914823"/>
            <a:ext cx="7951470" cy="5657582"/>
          </a:xfrm>
          <a:prstGeom prst="rect">
            <a:avLst/>
          </a:prstGeom>
        </p:spPr>
        <p:txBody>
          <a:bodyPr vert="horz" lIns="138897" tIns="69449" rIns="138897" bIns="694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47547"/>
            <a:ext cx="4307046" cy="720917"/>
          </a:xfrm>
          <a:prstGeom prst="rect">
            <a:avLst/>
          </a:prstGeom>
        </p:spPr>
        <p:txBody>
          <a:bodyPr vert="horz" lIns="138897" tIns="69449" rIns="138897" bIns="69449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13647547"/>
            <a:ext cx="4307046" cy="720917"/>
          </a:xfrm>
          <a:prstGeom prst="rect">
            <a:avLst/>
          </a:prstGeom>
        </p:spPr>
        <p:txBody>
          <a:bodyPr vert="horz" lIns="138897" tIns="69449" rIns="138897" bIns="69449" rtlCol="0" anchor="b"/>
          <a:lstStyle>
            <a:lvl1pPr algn="r">
              <a:defRPr sz="1800"/>
            </a:lvl1pPr>
          </a:lstStyle>
          <a:p>
            <a:fld id="{45580C26-0777-0F4D-8718-BBE05BFA2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2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8438" y="1795463"/>
            <a:ext cx="7002462" cy="4849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LEAF SYMPTOMS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80C26-0777-0F4D-8718-BBE05BFA20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2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8438" y="1795463"/>
            <a:ext cx="7002462" cy="4849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CROWN SYMPTOMS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80C26-0777-0F4D-8718-BBE05BFA20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23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8438" y="1795463"/>
            <a:ext cx="7002462" cy="4849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NUT SYMPTOMS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80C26-0777-0F4D-8718-BBE05BFA20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2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8438" y="1795463"/>
            <a:ext cx="7002462" cy="4849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STEM SYMPTOMS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80C26-0777-0F4D-8718-BBE05BFA20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8438" y="1795463"/>
            <a:ext cx="7002462" cy="4849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80C26-0777-0F4D-8718-BBE05BFA20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0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68438" y="1795463"/>
            <a:ext cx="7002462" cy="4849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INSECTS – Beetles and Weevils + Moths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80C26-0777-0F4D-8718-BBE05BFA20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9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50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5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5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0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5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1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F1711-A28E-0042-9203-FF48994A2B9E}" type="datetimeFigureOut">
              <a:rPr lang="en-US" smtClean="0"/>
              <a:t>10/9/2018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0889C-76CD-1142-BF2B-7DDA9B86A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8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18" Type="http://schemas.openxmlformats.org/officeDocument/2006/relationships/image" Target="../media/image1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1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5" Type="http://schemas.openxmlformats.org/officeDocument/2006/relationships/image" Target="../media/image13.tiff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Relationship Id="rId1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6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12" Type="http://schemas.openxmlformats.org/officeDocument/2006/relationships/image" Target="../media/image25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4.tiff"/><Relationship Id="rId5" Type="http://schemas.openxmlformats.org/officeDocument/2006/relationships/image" Target="../media/image19.tiff"/><Relationship Id="rId15" Type="http://schemas.openxmlformats.org/officeDocument/2006/relationships/image" Target="../media/image28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Relationship Id="rId14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12" Type="http://schemas.openxmlformats.org/officeDocument/2006/relationships/image" Target="../media/image39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5" Type="http://schemas.openxmlformats.org/officeDocument/2006/relationships/image" Target="../media/image42.tiff"/><Relationship Id="rId10" Type="http://schemas.openxmlformats.org/officeDocument/2006/relationships/image" Target="../media/image37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Relationship Id="rId14" Type="http://schemas.openxmlformats.org/officeDocument/2006/relationships/image" Target="../media/image4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Relationship Id="rId9" Type="http://schemas.openxmlformats.org/officeDocument/2006/relationships/image" Target="../media/image5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13" Type="http://schemas.openxmlformats.org/officeDocument/2006/relationships/image" Target="../media/image61.tiff"/><Relationship Id="rId18" Type="http://schemas.openxmlformats.org/officeDocument/2006/relationships/image" Target="../media/image66.tiff"/><Relationship Id="rId3" Type="http://schemas.openxmlformats.org/officeDocument/2006/relationships/image" Target="../media/image51.tiff"/><Relationship Id="rId7" Type="http://schemas.openxmlformats.org/officeDocument/2006/relationships/image" Target="../media/image55.tiff"/><Relationship Id="rId12" Type="http://schemas.openxmlformats.org/officeDocument/2006/relationships/image" Target="../media/image60.tiff"/><Relationship Id="rId17" Type="http://schemas.openxmlformats.org/officeDocument/2006/relationships/image" Target="../media/image65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11" Type="http://schemas.openxmlformats.org/officeDocument/2006/relationships/image" Target="../media/image59.tiff"/><Relationship Id="rId5" Type="http://schemas.openxmlformats.org/officeDocument/2006/relationships/image" Target="../media/image53.tiff"/><Relationship Id="rId15" Type="http://schemas.openxmlformats.org/officeDocument/2006/relationships/image" Target="../media/image63.tiff"/><Relationship Id="rId10" Type="http://schemas.openxmlformats.org/officeDocument/2006/relationships/image" Target="../media/image58.tiff"/><Relationship Id="rId4" Type="http://schemas.openxmlformats.org/officeDocument/2006/relationships/image" Target="../media/image52.tiff"/><Relationship Id="rId9" Type="http://schemas.openxmlformats.org/officeDocument/2006/relationships/image" Target="../media/image57.tiff"/><Relationship Id="rId14" Type="http://schemas.openxmlformats.org/officeDocument/2006/relationships/image" Target="../media/image6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13" Type="http://schemas.openxmlformats.org/officeDocument/2006/relationships/image" Target="../media/image77.tiff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12" Type="http://schemas.openxmlformats.org/officeDocument/2006/relationships/image" Target="../media/image76.tiff"/><Relationship Id="rId17" Type="http://schemas.openxmlformats.org/officeDocument/2006/relationships/image" Target="../media/image80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11" Type="http://schemas.openxmlformats.org/officeDocument/2006/relationships/image" Target="../media/image75.tiff"/><Relationship Id="rId5" Type="http://schemas.openxmlformats.org/officeDocument/2006/relationships/image" Target="../media/image69.tiff"/><Relationship Id="rId15" Type="http://schemas.openxmlformats.org/officeDocument/2006/relationships/image" Target="../media/image79.tiff"/><Relationship Id="rId10" Type="http://schemas.openxmlformats.org/officeDocument/2006/relationships/image" Target="../media/image74.tiff"/><Relationship Id="rId4" Type="http://schemas.openxmlformats.org/officeDocument/2006/relationships/image" Target="../media/image68.tiff"/><Relationship Id="rId9" Type="http://schemas.openxmlformats.org/officeDocument/2006/relationships/image" Target="../media/image73.tiff"/><Relationship Id="rId14" Type="http://schemas.openxmlformats.org/officeDocument/2006/relationships/image" Target="../media/image7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71B421C-59A8-2545-A939-769282649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9" r="5293"/>
          <a:stretch/>
        </p:blipFill>
        <p:spPr>
          <a:xfrm>
            <a:off x="8174402" y="599934"/>
            <a:ext cx="1671293" cy="14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1F5F07-D0B9-2F4B-A470-DD20AEB66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6" r="8103"/>
          <a:stretch/>
        </p:blipFill>
        <p:spPr>
          <a:xfrm>
            <a:off x="8239451" y="2439709"/>
            <a:ext cx="1647270" cy="180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1B91026-B53D-3943-BBB5-CCCB3D918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078363" y="4956557"/>
            <a:ext cx="1800000" cy="120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6F9619F-1128-454F-A05F-1B99077439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604" b="12387"/>
          <a:stretch/>
        </p:blipFill>
        <p:spPr>
          <a:xfrm>
            <a:off x="1910761" y="2403709"/>
            <a:ext cx="1959926" cy="183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9BA886-5952-5B4D-97C6-07CB1BC72E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00"/>
          <a:stretch/>
        </p:blipFill>
        <p:spPr>
          <a:xfrm>
            <a:off x="32083" y="599934"/>
            <a:ext cx="2063085" cy="14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1428772-321B-F347-BF04-8B4A45406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8526" y="599934"/>
            <a:ext cx="2091705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340C10-337F-F746-8694-676F065F5E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229999" y="4898057"/>
            <a:ext cx="1800000" cy="132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DA9461-AE2B-6443-9FEE-9B3C40BF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6" y="2439709"/>
            <a:ext cx="1769041" cy="18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2DB824-3C82-C244-AFE5-B25843649D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70" r="6342"/>
          <a:stretch/>
        </p:blipFill>
        <p:spPr>
          <a:xfrm rot="5400000">
            <a:off x="8155833" y="4801494"/>
            <a:ext cx="1800000" cy="15161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911F63C-3C11-BB4B-9121-1A7DB4EC2D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2496" y="2439709"/>
            <a:ext cx="2400001" cy="18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DDCE132-7C66-6646-8F7B-6CBCFFA222A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114" r="321" b="4415"/>
          <a:stretch/>
        </p:blipFill>
        <p:spPr>
          <a:xfrm>
            <a:off x="4112547" y="599934"/>
            <a:ext cx="1761809" cy="14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99E334-7C89-2444-B8AF-6C00FBED267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1248" b="8768"/>
          <a:stretch/>
        </p:blipFill>
        <p:spPr>
          <a:xfrm rot="16200000">
            <a:off x="2683431" y="4925830"/>
            <a:ext cx="1800000" cy="1267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71BDA6-AD30-6443-9C8B-32D94A223CB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098"/>
          <a:stretch/>
        </p:blipFill>
        <p:spPr>
          <a:xfrm>
            <a:off x="2199338" y="600916"/>
            <a:ext cx="1809039" cy="1439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7CABEF-57F6-DA49-AA89-0603C1A4284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5829" r="21196"/>
          <a:stretch/>
        </p:blipFill>
        <p:spPr>
          <a:xfrm rot="16200000">
            <a:off x="3891592" y="2545758"/>
            <a:ext cx="1800000" cy="1587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F9A590C-3F23-8548-B582-CB05B075FA7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12768"/>
          <a:stretch/>
        </p:blipFill>
        <p:spPr>
          <a:xfrm rot="5400000">
            <a:off x="-178521" y="4970741"/>
            <a:ext cx="1800000" cy="1177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7D01CB-6F31-5245-8302-80E98BED28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39567" y="4659557"/>
            <a:ext cx="2399999" cy="180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51" y="10150"/>
            <a:ext cx="9424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sz="32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Leaf symptoms </a:t>
            </a:r>
            <a:r>
              <a:rPr lang="en-NZ" sz="2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write the name of the possible cause under the image</a:t>
            </a:r>
            <a:endParaRPr lang="en-NZ" sz="240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2056094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		     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3.		        4.		               5.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73" y="4290225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		7.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8.		  9.		                10.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55" y="6499059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	         12.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13.	            14.		   15.			16.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84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DA719D-CBB0-5547-96AB-066C893C0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09" r="19190" b="8966"/>
          <a:stretch/>
        </p:blipFill>
        <p:spPr>
          <a:xfrm>
            <a:off x="7757705" y="4854603"/>
            <a:ext cx="1742577" cy="16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9D14DE-07E6-0947-B6D1-61A91ADD2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735" y="582517"/>
            <a:ext cx="1512944" cy="20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13F990-340E-9245-9E6C-FF9530B5B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511" y="582517"/>
            <a:ext cx="1612800" cy="2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A65E1F-3978-D14C-8E53-EDD747138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590" y="2995584"/>
            <a:ext cx="2190115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05DB11-A91F-FD40-8684-FF71FD0E6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526" y="2995584"/>
            <a:ext cx="964800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80E0C4-617D-5541-A820-7993E8A118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59" t="10553" r="6183" b="4200"/>
          <a:stretch/>
        </p:blipFill>
        <p:spPr>
          <a:xfrm>
            <a:off x="6856387" y="2995584"/>
            <a:ext cx="1545457" cy="14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DA86D5-91E2-544F-B2F7-45B5C4D3E5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376"/>
          <a:stretch/>
        </p:blipFill>
        <p:spPr>
          <a:xfrm>
            <a:off x="411221" y="4854603"/>
            <a:ext cx="1820140" cy="16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7D6C9D-EC59-A84E-BD03-451B120F4E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2650" y="2995584"/>
            <a:ext cx="1862258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E3E7C4-F67A-4C4C-809E-836262DBD2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2526" y="582517"/>
            <a:ext cx="1920000" cy="201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5FA4965-C712-6141-94B9-5A262E516D2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1201"/>
          <a:stretch/>
        </p:blipFill>
        <p:spPr>
          <a:xfrm>
            <a:off x="4796936" y="4854603"/>
            <a:ext cx="2542642" cy="16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5F9F73-E137-6149-98BA-FE213730BD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2103" y="582517"/>
            <a:ext cx="1344000" cy="201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A168F1A-D3C0-FF44-804E-6B186D3377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967" y="2995584"/>
            <a:ext cx="1764001" cy="14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00E742E-823E-E54B-BC8C-8E1B0C08666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2846"/>
          <a:stretch/>
        </p:blipFill>
        <p:spPr>
          <a:xfrm>
            <a:off x="145587" y="582517"/>
            <a:ext cx="1461500" cy="2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6BF258-2C2A-4948-8436-6701955F526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933" b="5388"/>
          <a:stretch/>
        </p:blipFill>
        <p:spPr>
          <a:xfrm>
            <a:off x="2649489" y="4854603"/>
            <a:ext cx="1729319" cy="162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151" y="10150"/>
            <a:ext cx="98748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sz="32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Crown symptoms </a:t>
            </a:r>
            <a:r>
              <a:rPr lang="en-NZ" sz="2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write the name of the possible cause under the image</a:t>
            </a:r>
            <a:endParaRPr lang="en-NZ" sz="240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613649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		  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3.		        4.		      5.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73" y="4468637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		     7.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8.		  	       9.		      10.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5" y="6499055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11.		              12.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13.	        		       14.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5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8FDB0A-56D5-C447-9B0E-B90AADF8B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98" t="8356" r="8761" b="7634"/>
          <a:stretch/>
        </p:blipFill>
        <p:spPr>
          <a:xfrm>
            <a:off x="3199166" y="584407"/>
            <a:ext cx="2011660" cy="14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EB70CF-FDE0-F344-8E18-62270BF69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" r="15580"/>
          <a:stretch/>
        </p:blipFill>
        <p:spPr>
          <a:xfrm>
            <a:off x="1748319" y="2405986"/>
            <a:ext cx="2145364" cy="18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21FE31-F62E-3445-9A0E-3D877FE474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493" r="3644"/>
          <a:stretch/>
        </p:blipFill>
        <p:spPr>
          <a:xfrm>
            <a:off x="-8457" y="4660033"/>
            <a:ext cx="3147396" cy="18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82EF79-99BA-9740-99ED-1DBB5831D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004" y="4660033"/>
            <a:ext cx="1453757" cy="18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4AA964-1C48-0B46-84CF-FA50BBB4BB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2098"/>
          <a:stretch/>
        </p:blipFill>
        <p:spPr>
          <a:xfrm>
            <a:off x="5340873" y="584407"/>
            <a:ext cx="1674271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3A7177-1FCB-2B4D-A78D-1F95BAF711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841" r="-1"/>
          <a:stretch/>
        </p:blipFill>
        <p:spPr>
          <a:xfrm rot="5400000">
            <a:off x="8120975" y="2553190"/>
            <a:ext cx="1872000" cy="1577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248CD18-EB74-BF4F-BC1F-4403EEAE05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000" r="24005"/>
          <a:stretch/>
        </p:blipFill>
        <p:spPr>
          <a:xfrm>
            <a:off x="1646732" y="584407"/>
            <a:ext cx="1422387" cy="14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DB6738-CABA-0146-A9C0-6BA6E9C63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75" y="584407"/>
            <a:ext cx="1436410" cy="14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8ED9D09-C4B8-424D-8C38-A94C3E5188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8892" y="2405986"/>
            <a:ext cx="2804493" cy="18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15FADE-2B7C-4E46-99BD-C8E36F228B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84" y="2405986"/>
            <a:ext cx="1613794" cy="187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E3449B-3094-9C4D-B766-5B488519769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9210" r="10228"/>
          <a:stretch/>
        </p:blipFill>
        <p:spPr>
          <a:xfrm>
            <a:off x="7145193" y="584407"/>
            <a:ext cx="2700578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F49503-2DE2-B44E-BF61-6C80369CDCE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528"/>
          <a:stretch/>
        </p:blipFill>
        <p:spPr>
          <a:xfrm>
            <a:off x="3317779" y="4660033"/>
            <a:ext cx="3088299" cy="187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3DBBF3-C951-F442-BF38-92E54308ADD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4262" b="-1"/>
          <a:stretch/>
        </p:blipFill>
        <p:spPr>
          <a:xfrm rot="16200000">
            <a:off x="6614782" y="2759798"/>
            <a:ext cx="1872000" cy="116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B90F31-C398-A945-BD4E-0D388A7AFA4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0638" y="4660033"/>
            <a:ext cx="1456806" cy="18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151" y="10150"/>
            <a:ext cx="9416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sz="32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 symptoms </a:t>
            </a:r>
            <a:r>
              <a:rPr lang="en-NZ" sz="2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write the name of the possible cause under the image</a:t>
            </a:r>
            <a:endParaRPr lang="en-NZ" sz="240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033792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	            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3.		             4.		             5.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73" y="4290225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	              7.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8.			         9.	                10.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55" y="6499059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	         		         12.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	   13.	            	14.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610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250AD4-1558-7949-9492-ABD234A6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660" y="4109408"/>
            <a:ext cx="3012645" cy="1961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B09691-7F37-9A49-9FB9-03DEDA6B2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767" y="4109408"/>
            <a:ext cx="2947395" cy="1961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15AFC0F-C166-B546-966C-CB2F80199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160" y="585188"/>
            <a:ext cx="2167026" cy="2806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4EDB6C-A84F-2740-B70A-01539C246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91" y="585188"/>
            <a:ext cx="4209448" cy="2806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09C416-5F7C-404B-8648-DE7EB9CE3D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843" r="-1"/>
          <a:stretch/>
        </p:blipFill>
        <p:spPr>
          <a:xfrm>
            <a:off x="2743454" y="4109408"/>
            <a:ext cx="2085127" cy="1961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068A0C-7E7A-9A45-8FC8-F85DF7100A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54"/>
          <a:stretch/>
        </p:blipFill>
        <p:spPr>
          <a:xfrm>
            <a:off x="7651608" y="585188"/>
            <a:ext cx="1946950" cy="2806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2D8326-5532-B141-ABAA-6319DB968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5050" y="4109408"/>
            <a:ext cx="2173249" cy="19613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51" y="10150"/>
            <a:ext cx="9559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sz="32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Stem symptoms </a:t>
            </a:r>
            <a:r>
              <a:rPr lang="en-NZ" sz="2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write the name of the possible cause under the image</a:t>
            </a:r>
            <a:endParaRPr lang="en-NZ" sz="240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6839" y="3414568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		     			 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3.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1" y="6130179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		                5.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6		             7.	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1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E195E8-97BE-0C48-8004-79059CB3C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27" y="3427219"/>
            <a:ext cx="1920000" cy="144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0375680-A9CA-A149-861C-B5D1B7886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991"/>
          <a:stretch/>
        </p:blipFill>
        <p:spPr>
          <a:xfrm>
            <a:off x="1540800" y="592769"/>
            <a:ext cx="1733523" cy="234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F1E4F93-22A1-8B4F-9D76-16BACA74C5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65" b="22065"/>
          <a:stretch/>
        </p:blipFill>
        <p:spPr>
          <a:xfrm>
            <a:off x="121842" y="5670008"/>
            <a:ext cx="1618286" cy="775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BF33C5-620F-C441-AB70-9A8AE488D1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3"/>
          <a:stretch/>
        </p:blipFill>
        <p:spPr>
          <a:xfrm>
            <a:off x="11153" y="592769"/>
            <a:ext cx="1305623" cy="23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90114D-6DBD-8244-B84B-45F6932380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63" t="16546" r="47530" b="37221"/>
          <a:stretch/>
        </p:blipFill>
        <p:spPr>
          <a:xfrm>
            <a:off x="6391363" y="3427219"/>
            <a:ext cx="1119933" cy="144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E483B34-7FE4-5D48-86CC-0378CBD24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719" y="5365178"/>
            <a:ext cx="1620000" cy="108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C7862A7-3F2D-0947-9C75-62D0389A4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2575274" y="3187819"/>
            <a:ext cx="1440000" cy="191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BA60345-999A-974C-BB10-8C4B740AF8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7304" y="3427219"/>
            <a:ext cx="1371429" cy="144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2F70B20-90DA-3F45-AE07-E36711212D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748" t="17756" r="33756" b="18997"/>
          <a:stretch/>
        </p:blipFill>
        <p:spPr>
          <a:xfrm>
            <a:off x="2169152" y="5365178"/>
            <a:ext cx="1128734" cy="10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B133B7-D4B9-794D-A196-8E57D5DC5B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4742" y="5365178"/>
            <a:ext cx="1800001" cy="10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06A81A2-72E6-8C44-8E9A-FE0DD6BA07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938" r="1321" b="3295"/>
          <a:stretch/>
        </p:blipFill>
        <p:spPr>
          <a:xfrm>
            <a:off x="3726910" y="5365178"/>
            <a:ext cx="1759786" cy="1080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98347" y="592768"/>
            <a:ext cx="1973122" cy="2340001"/>
            <a:chOff x="3873629" y="615440"/>
            <a:chExt cx="1973122" cy="234000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C0E5DA4-3448-DB42-80AE-083B5BC0C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55482"/>
            <a:stretch/>
          </p:blipFill>
          <p:spPr>
            <a:xfrm rot="5400000">
              <a:off x="4130162" y="1238851"/>
              <a:ext cx="2340000" cy="109317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A6368D7-0B8B-B547-AEF7-F220E5AB0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56542"/>
            <a:stretch/>
          </p:blipFill>
          <p:spPr>
            <a:xfrm rot="5400000">
              <a:off x="3212084" y="1276985"/>
              <a:ext cx="2340000" cy="1016910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1151" y="10150"/>
            <a:ext cx="832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sz="32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Insects </a:t>
            </a:r>
            <a:r>
              <a:rPr lang="en-NZ" sz="2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write the name of the possible cause under the image</a:t>
            </a:r>
            <a:endParaRPr lang="en-NZ" sz="240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C61BFE0-FBEF-2040-A63D-94AE03654A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5493" y="592769"/>
            <a:ext cx="1756098" cy="234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02B497F-C0C3-A344-8F8A-7C879B62B0C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515" r="12765"/>
          <a:stretch/>
        </p:blipFill>
        <p:spPr>
          <a:xfrm>
            <a:off x="7675615" y="592769"/>
            <a:ext cx="1091338" cy="2340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E54DB55-F0B8-3746-819B-79F02B8B2F7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0062" b="18982"/>
          <a:stretch/>
        </p:blipFill>
        <p:spPr>
          <a:xfrm rot="5400000">
            <a:off x="8266429" y="1317318"/>
            <a:ext cx="2340000" cy="8909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04B1F89-4C04-9D43-B2E2-A03BBCBE29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44" y="3427219"/>
            <a:ext cx="1920000" cy="14400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2959339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	          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3.			  4.		 5.	             6.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573" y="4914693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		        8.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9.	               10.	         11.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55" y="6454455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13.	                 14.		      15.		          16.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18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B761228-BC4E-3045-853C-96B9C9541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13011" y="4789313"/>
            <a:ext cx="2232000" cy="1049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946A80C-63D9-7648-9926-8F84CC17A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040" y="609685"/>
            <a:ext cx="1503116" cy="158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0B5624-A9B9-374E-9AD0-D585B7921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79" t="17444" r="11697" b="15985"/>
          <a:stretch/>
        </p:blipFill>
        <p:spPr>
          <a:xfrm>
            <a:off x="8183882" y="2617655"/>
            <a:ext cx="1747791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4ED0B7-37FF-434C-8E13-C6C2D5835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02192" y="4560534"/>
            <a:ext cx="2232000" cy="150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EFDD32-B8D5-BA44-B711-E5095FCA4C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875"/>
          <a:stretch/>
        </p:blipFill>
        <p:spPr>
          <a:xfrm rot="5400000">
            <a:off x="-301755" y="4639391"/>
            <a:ext cx="2232000" cy="1348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586BE6-F0F9-BF49-B1C1-8E0BD81D74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37" t="13481" r="7179" b="8671"/>
          <a:stretch/>
        </p:blipFill>
        <p:spPr>
          <a:xfrm>
            <a:off x="3699913" y="609685"/>
            <a:ext cx="2292003" cy="158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5E1C415-A4C2-A54F-88BF-C574E96EFD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25" b="12187"/>
          <a:stretch/>
        </p:blipFill>
        <p:spPr>
          <a:xfrm>
            <a:off x="-4290" y="609685"/>
            <a:ext cx="1911573" cy="158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5E11B24-3E95-794E-8C7A-BB777196C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7444" y="2617655"/>
            <a:ext cx="2215386" cy="10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233C3C8-C57E-384D-AC8B-EF267644120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00" r="5277" b="5898"/>
          <a:stretch/>
        </p:blipFill>
        <p:spPr>
          <a:xfrm rot="5400000">
            <a:off x="4093212" y="4605054"/>
            <a:ext cx="2232000" cy="1417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57148E-3FDF-B242-97AE-86E17136B5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1084" y="2617655"/>
            <a:ext cx="2454545" cy="10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3C1D38C-B416-7042-B012-21738103DF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94" r="2913"/>
          <a:stretch/>
        </p:blipFill>
        <p:spPr>
          <a:xfrm>
            <a:off x="7883206" y="609685"/>
            <a:ext cx="2003711" cy="15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274CB5-63D1-0249-9886-778B50B4069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1244" b="24024"/>
          <a:stretch/>
        </p:blipFill>
        <p:spPr>
          <a:xfrm rot="5400000">
            <a:off x="1180589" y="4852833"/>
            <a:ext cx="2232000" cy="9220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235255D-B8FA-D94E-8024-C237F35492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7833700" y="4482526"/>
            <a:ext cx="2232000" cy="16626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A379599-718F-7D4B-8718-CF998B94EA3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824" t="65649"/>
          <a:stretch/>
        </p:blipFill>
        <p:spPr>
          <a:xfrm>
            <a:off x="14221" y="2617655"/>
            <a:ext cx="3294969" cy="108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67A8501-B65E-FE4F-9076-FFC3FD8916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36673" y="609685"/>
            <a:ext cx="1601776" cy="1584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1151" y="10150"/>
            <a:ext cx="8323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sz="32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Insects </a:t>
            </a:r>
            <a:r>
              <a:rPr lang="en-NZ" sz="2400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write the name of the possible cause under the image</a:t>
            </a:r>
            <a:endParaRPr lang="en-NZ" sz="2400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2245661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		   2.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		           4.		         5.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73" y="3732661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	   		          7.	</a:t>
            </a:r>
            <a:r>
              <a:rPr lang="en-NZ" b="1" kern="0" dirty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	  8.		               9.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55" y="6487908"/>
            <a:ext cx="984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NZ" b="1" kern="0" dirty="0" smtClean="0">
                <a:solidFill>
                  <a:srgbClr val="2E74B5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	               11.	     12.	               13.		14.	              15.	</a:t>
            </a:r>
            <a:endParaRPr lang="en-NZ" b="1" kern="0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31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1276</TotalTime>
  <Words>133</Words>
  <Application>Microsoft Office PowerPoint</Application>
  <PresentationFormat>A4 Paper (210x297 mm)</PresentationFormat>
  <Paragraphs>35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Tamlyn Mckenzie</dc:creator>
  <cp:lastModifiedBy>Monica Gruber</cp:lastModifiedBy>
  <cp:revision>89</cp:revision>
  <cp:lastPrinted>2018-10-09T00:43:51Z</cp:lastPrinted>
  <dcterms:created xsi:type="dcterms:W3CDTF">2018-10-03T01:10:31Z</dcterms:created>
  <dcterms:modified xsi:type="dcterms:W3CDTF">2018-10-09T01:23:54Z</dcterms:modified>
</cp:coreProperties>
</file>